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yahoo.com  ·  CRO Recommendations  ·  September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C (78/100)  ·  9 findings  ·  2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most valuable conversion mechanism on this site is the homepage's ability to orient and guide first-time visitors toward a clear primary action, but it is bleeding value because the homepage lacks a clear H1 and value proposition, presents multiple competing CTAs, and is cluttered with excessive navigation links, causing decision paralysis and diluting the primary conversion path.</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2.1–9.6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Pricing page redirects to homepage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The /pricing URL serves the homepage content instead of a dedicated pricing page, misleading users seeking pricing infor</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C0392B"/>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Consent wall blocks content</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A consent wall appears to block the homepage content, forcing users to make a choice before seeing any value.</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Missing H1 and value prop</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Low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The homepage lacks a clear H1 and value proposition, so visitors arriving with a specific intent are not immediately ori</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Multiple competing CTAs</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High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The homepage presents multiple competing primary CTAs without a clear primary action, diluting user focus and potentiall</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Rotating hero without clear CTA</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The hero area is a rotating carousel of content without a single, clear call-to-action, causing decision paralysis and d</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Choice overload in nav</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The homepage navigation presents 212 links and 141 buttons, overwhelming users with too many choices and increasing cogn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Pricing page redirects to homepage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"The /pricing page inventory shows identical h2s, CTAs, and body sample as the homepage, with no pricing-specific content."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/pricing URL serves the homepage content instead of a dedicated pricing page, misleading users seeking pricing information and causing path bypass.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2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Consent wall blocks content</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"SEO title: 'Ihre Datenschutzeinstellungen' (title_length: 29) while h1s are empty and body_sample shows only navigation and ads, no main content."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page title is 'Ihre Datenschutzeinstellungen' (German for 'Your Privacy Settings'), indicating a consent wall that blocks the actual homepage content, forcing users to make a choice before seeing any value.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Missing H1 and value prop</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"The inventory shows h1s: [] and the body sample begins with 'Search Query for Search the web' and navigation links, with no headline or subheadline explaining what Yahoo offers or how to get started."</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lacks a clear H1 and value proposition, so visitors arriving with a specific intent (e.g., news, finance, mail) are not immediately oriented or guided to their goal.</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Low  ·  0.5-2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Multiple competing CTAs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"CTAs listed: 'Sign in', 'See more stories on Yahoo 100', 'See forecast'"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presents multiple competing primary CTAs (Sign in, See more stories, See forecast) without a clear primary action, diluting user focus and potentially confusing first-time visitors.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High  ·  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Rotating hero without clear CTA</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"The inventory shows multiple h2s like 'Trending', 'Explore More', 'For You', 'Spotlight Videos', 'Popular Games' and CTAs like 'See more stories on Yahoo 100' and 'See forecast', indicating a rotating"</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homepage's hero area is a rotating carousel of content (trending, weather, horoscope, events) without a single, clear call-to-action, causing decision paralysis and diluting the primary conversion path.</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Pricing page redirects to homepage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Consent wall blocks content</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Missing H1 and value prop</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Rotating hero without clear CTA</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Choice overload in nav</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No trust signals for new users</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Missing trust signals above the fold</a:t>
            </a:r>
          </a:p>
        </p:txBody>
      </p:sp>
      <p:sp>
        <p:nvSpPr>
          <p:cNvPr id="13" name="TextBox 12"/>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4" name="TextBox 13"/>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Weak page metadata</a:t>
            </a:r>
          </a:p>
        </p:txBody>
      </p:sp>
      <p:sp>
        <p:nvSpPr>
          <p:cNvPr id="15" name="TextBox 14"/>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Multiple competing CTAs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