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msn.com  ·  CRO Recommendations  ·  August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F (57/100)  ·  10 findings  ·  10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single most valuable conversion mechanism on this site is page load performance, and it is bleeding value through extreme lab-measured LCP and TBT on key mobile pages (e.g., /en-us/news LCP 12.2s, TBT 1,140ms; /en-us/sports/nba LCP 9.1s, TBT 1,890ms), which cause visitors to bounce before content appears or becomes interactive.</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191,097–950,284 orders per year (measured traffic)</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C0392B"/>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LCP 12.2s on news</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Lab LCP on /en-us/news is 12.2s, far above the 2.5s good threshold, causing most mobile visitors to bounce before conten</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C0392B"/>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TBT 1,890ms on NBA</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Lab TBT on /en-us/sports/nba is 1,890ms, blocking main thread interactivity for nearly 2 seconds, causing taps and scrol</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C0392B"/>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TBT 1,690ms on MLB</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Lab TBT on /en-us/sports/mlb is 1,690ms, blocking main thread interactivity and causing unresponsive taps during load.</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C0392B"/>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LCP 9.3s on MLB</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Lab LCP on /en-us/sports/mlb is 9.3s, far above the 2.5s good threshold, causing most mobile visitors to bounce before c</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C0392B"/>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LCP 9.1s on NBA</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Lab LCP on /en-us/sports/nba is 9.1s, far above the 2.5s good threshold, causing most mobile visitors to bounce before c</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TBT 1,500ms on weather</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Lab TBT on /en-us/weather is 1,500ms, blocking main thread interactivity and causing unresponsive taps during load.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1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LCP 12.2s on news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12.2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on /en-us/news: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979–3,917 orders/yr if it wins  ·  effort Medium  ·  2-5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2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TBT 1,890ms on NBA</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Total Blocking Time 1,890 ms against a ‘good’ threshold of 200ms. Lab data, not real-user field data — confirms the defect class, no"</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on /en-us/sports/nba: script work freezes the main thread, so taps and scrolls go dead during load.</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1,459–5,837 orders/yr if it wins  ·  effort Medium  ·  2-5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3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TBT 1,690ms on MLB</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Total Blocking Time 1,690 ms against a ‘good’ threshold of 200ms. Lab data, not real-user field data — confirms the defect class, no"</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on /en-us/sports/mlb: script work freezes the main thread, so taps and scrolls go dead during load.</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653–2,611 orders/yr if it wins  ·  effort Medium  ·  2-5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4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LCP 9.3s on MLB</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9.3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on /en-us/sports/mlb: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653–2,611 orders/yr if it wins  ·  effort Medium  ·  2-5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5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LCP 9.1s on NBA</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9.1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on /en-us/sports/nba: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1,459–5,837 orders/yr if it wins  ·  effort Medium  ·  2-5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LCP 12.2s on news</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TBT 1,890ms on NBA</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TBT 1,690ms on MLB</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LCP 9.3s on MLB</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LCP 9.1s on NBA</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TBT 1,500ms on weather</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TBT 1,140ms on news</a:t>
            </a:r>
          </a:p>
        </p:txBody>
      </p:sp>
      <p:sp>
        <p:nvSpPr>
          <p:cNvPr id="13" name="TextBox 12"/>
          <p:cNvSpPr txBox="1"/>
          <p:nvPr/>
        </p:nvSpPr>
        <p:spPr>
          <a:xfrm>
            <a:off x="6309360" y="2743200"/>
            <a:ext cx="2651760" cy="731520"/>
          </a:xfrm>
          <a:prstGeom prst="rect">
            <a:avLst/>
          </a:prstGeom>
          <a:noFill/>
        </p:spPr>
        <p:txBody>
          <a:bodyPr wrap="square">
            <a:spAutoFit/>
          </a:bodyPr>
          <a:lstStyle/>
          <a:p>
            <a:pPr algn="l"/>
            <a:r>
              <a:rPr sz="1100" b="0">
                <a:solidFill>
                  <a:srgbClr val="FFFFFF"/>
                </a:solidFill>
                <a:latin typeface="Trebuchet MS"/>
              </a:rPr>
              <a:t>• TBT 1,130ms on article</a:t>
            </a:r>
          </a:p>
        </p:txBody>
      </p:sp>
      <p:sp>
        <p:nvSpPr>
          <p:cNvPr id="14" name="TextBox 13"/>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5" name="TextBox 14"/>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LCP 5.4s on article</a:t>
            </a:r>
          </a:p>
        </p:txBody>
      </p:sp>
      <p:sp>
        <p:nvSpPr>
          <p:cNvPr id="16" name="TextBox 15"/>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Missing trust signals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