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nomadinternet.com  ·  CRO Recommendations  ·  August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C (71/100)  ·  10 findings  ·  4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single most valuable conversion mechanism on this site is the coverage check, but it is bleeding value because the primary CTA is diluted by competing CTAs and the form asks for email and phone before any value is shown, while the page's performance (LCP 35.5s) and trust signals (missing guarantee, fee disclosure) further erode conversion.</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331–1,574 orders per year (measured traffic)</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C0392B"/>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LCP 35.5s on mobile</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Lab LCP of 35.5s on mobile means most visitors bounce before seeing content.</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008061"/>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Lab CLS of 0.731 on mobile</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Lab CLS of 0.731 on mobile causes layout shifts, leading to mis-taps on CTAs.</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008061"/>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Lab TBT of 1,920 ms on mobile</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Lab TBT of 1,920 ms on mobile makes the page unresponsive, delaying interactions.</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008061"/>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Heavy third-party script load</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Homepage loads 64 scripts, causing slow interaction readiness on mobile.</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008061"/>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Duplicate plans pages split traffic</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Medium · Medium · PXL 4/10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Two nearly identical plans pages split conversion traffic and confuse users about the canonical URL.</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Savings form asks contact before value</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High · Medium · PXL 3/10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Lead form collects email, ZIP, phone before any coverage or pricing value is shown, creating friction.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1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LCP 35.5s on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35.5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63–252 orders/yr if it wins  ·  effort Medium  ·  2-5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2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CLS of 0.731 on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Cumulative Layout Shift 0.731 against a ‘good’ threshold of 0.1. Lab data, not real-user field data — confirms the defect class, not"</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the layout jumps while loading, causing mis-taps on the very buttons the funnel depends on.</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32–157 orders/yr if it wins  ·  effort Medium  ·  2-5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3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TBT of 1,920 ms on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Total Blocking Time 1,920 ms against a ‘good’ threshold of 200ms. Lab data, not real-user field data — confirms the defect class, no"</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the main thread is blocked for this long, so clicks and inputs feel frozen.</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32–157 orders/yr if it wins  ·  effort Medium  ·  2-5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4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Heavy third-party script load</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"Measured on the live homepage: 33 inline and 31 external &lt;script&gt; tags, 248 KB of HTML."</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loads 64 scripts, which is the usual root cause of slow interaction readiness on mobile.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32–157 orders/yr if it wins  ·  effort Medium  ·  2-5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5 — Medium</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Duplicate plans pages split traffic</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"A section heading reads “The Fastest Rural &amp; On-the-Go Internet in the USA”."</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Two nearly identical plans pages split conversion traffic and confuse users about the canonical URL.</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16–63 orders/yr if it wins  ·  effort Medium  ·  2-5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LCP 35.5s on mobile</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Coverage CTA and form mismatch</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Lab CLS of 0.731 on mobile</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Lab TBT of 1,920 ms on mobile</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Heavy third-party script load</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Duplicate plans pages split traffic</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Savings form asks contact before value</a:t>
            </a:r>
          </a:p>
        </p:txBody>
      </p:sp>
      <p:sp>
        <p:nvSpPr>
          <p:cNvPr id="13" name="TextBox 12"/>
          <p:cNvSpPr txBox="1"/>
          <p:nvPr/>
        </p:nvSpPr>
        <p:spPr>
          <a:xfrm>
            <a:off x="6309360" y="2743200"/>
            <a:ext cx="2651760" cy="731520"/>
          </a:xfrm>
          <a:prstGeom prst="rect">
            <a:avLst/>
          </a:prstGeom>
          <a:noFill/>
        </p:spPr>
        <p:txBody>
          <a:bodyPr wrap="square">
            <a:spAutoFit/>
          </a:bodyPr>
          <a:lstStyle/>
          <a:p>
            <a:pPr algn="l"/>
            <a:r>
              <a:rPr sz="1100" b="0">
                <a:solidFill>
                  <a:srgbClr val="FFFFFF"/>
                </a:solidFill>
                <a:latin typeface="Trebuchet MS"/>
              </a:rPr>
              <a:t>• No guarantee or return policy</a:t>
            </a:r>
          </a:p>
        </p:txBody>
      </p:sp>
      <p:sp>
        <p:nvSpPr>
          <p:cNvPr id="14" name="TextBox 13"/>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5" name="TextBox 14"/>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Misleading claims undermine credibility</a:t>
            </a:r>
          </a:p>
        </p:txBody>
      </p:sp>
      <p:sp>
        <p:nvSpPr>
          <p:cNvPr id="16" name="TextBox 15"/>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Price shown without fee disclosure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