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yahoo.com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C (76/100)  ·  10 findings  ·  10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the speed of the page load, as evidenced by the lab Largest Contentful Paint of 6.2 seconds on mobile, which is more than double the recommended threshold. This slow load time is bleeding value by causing visitors to bounce before they can engage with any content or conversion elements.</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12,658,787–59,496,301 orders per year (measured traffic)</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008061"/>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Slow LCP on homepage</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High · Medium · PXL 6/10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Lab LCP of 6.3s on homepage is above threshold, hurting user experience.</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C0392B"/>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Slow LCP on mobile</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Lab LCP of 6.2s on mobile is far above the 2.5s threshold, causing high bounce rates.</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Weak page metadata</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Missing meta descriptions and Open Graph tags degrade search and social previews.</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High CLS on article</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Cumulative Layout Shift of 0.367 on article page causes mis-taps and frustration.</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Slow LCP on article</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Lab LCP of 5.5s on ChatGPT article is above threshold, hurting user experience.</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Slow LCP on news</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Lab LCP of 5.3s on news article is above threshold, hurting user experience.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1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LCP on homepage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6.3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homepage's main content takes too long to appear, causing high bounce rates.</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1,265,879–6,329,394 orders/yr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2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LCP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6.2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page's main content takes too long to appear on mobile, causing visitors to leave before seeing anything.</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2,531,758–10,127,030 orders/yr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Weak page metadata</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"Measured on the homepage: title 29 chars (15-60 recommended); description 0 chars (70-160 recommended); og:title missing, og:image missing."</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Poor metadata reduces click-through from search and social, cutting off traffic at the source.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1,265,879–6,329,394 orders/yr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High CLS on article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Cumulative Layout Shift 0.367 against a ‘good’ threshold of 0.1. Lab data, not real-user field data — confirms the defect class, not"</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Layout shifts during load lead to accidental clicks and a broken experience.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1,265,879–6,329,394 orders/yr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LCP on article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5.5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article's main content takes too long to appear, causing high bounce rates.</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1,265,879–6,329,394 orders/yr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Slow LCP on mobile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Slow LCP on homepage</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Weak page metadata</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High CLS on article</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Slow LCP on article</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Slow LCP on news</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Slow LCP on TV</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High TBT on mobile</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High TBT on TV</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Missing trust signals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