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camphollow.com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B (82/100)  ·  10 findings  ·  3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site's primary conversion mechanism is the emotional purchase of porcelain keepsakes, but it is bleeding value because the homepage and collection pages fail to communicate the product category and unique value proposition, while the cart page dead-ends with no next step, and the site's heavy script load and slow LCP on mobile cause visitors to bounce before they can be converted.</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1.9–8.8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Slow mobile LCP</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Lab LCP of 5.0s on mobile homepage and 5.7s on /collections/cake-toppers exceeds the 2.5s good threshold, causing bounce</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Heavy third-party script load</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The homepage loads 160 scripts, causing slow interaction readiness and contributing to poor performance.</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Prices lack currency symbols</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Prices appear as bare numerals without currency symbols, eroding trust and clarity.</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Homepage lacks product clarity</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The homepage H1 focuses on occasion, not product, leaving visitors to infer the category.</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High Total Blocking Time</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Lab TBT of 1,230ms on mobile homepage and 1,940ms on /collections/cake-toppers exceeds the 200ms good threshold, causing</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Competing CTAs on homepage</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Medium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The homepage has six distinct CTAs with no clear primary action, making the next step ambiguous.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Slow mobile LCP</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5.0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the page's main content takes this long to appear on a mid-range phone; most visitors have bounced long before.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Heavy third-party script load</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live homepage: 78 inline and 82 external &lt;script&gt; tags, 2239 KB of HTML."</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loads 160 scripts, which is the usual root cause of slow interaction readiness on mobile.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Prices lack currency symbols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"Prices shown on the page: $6 $4 $0 $3 $45.00 $55.00"</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Prices appear as bare numerals with no currency indicator, forcing shoppers to infer the denomination and eroding trust.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Homepage lacks product clarity</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page's main headline reads “Make Their Birthday A Keepsake”."</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h1 focuses on occasion rather than product, leaving visitors to infer the category from the title tag.</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High Total Blocking Time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1,230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Slow mobile LCP</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Heavy third-party script load</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Prices lack currency symbols</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Homepage lacks product clarity</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High Total Blocking Time</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Competing CTAs on homepage</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Duplicate navigation menus</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Empty cart dead-ends</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No return policy</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No trust badges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