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yahoo.com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C (71/100)  ·  10 findings  ·  1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homepage's lack of a clear value proposition and primary CTA, combined with multiple competing CTAs and a rotating hero, dilutes user focus and prevents visitors from understanding Yahoo's core offering, thereby bleeding conversion potential. The most valuable conversion mechanism on this site is personalization (sign-in), but it is buried among other CTAs and not clearly communicated, so users don't see the benefit of signing in.</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2.6–11.8 orders per 1,000 visitors</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C0392B"/>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No H1, no value prop</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Urgent · High · PXL 5/10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The homepage lacks an H1 and any clear value proposition, leaving visitors without a reason to engage or convert.</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C0392B"/>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Multiple competing CTAs</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Urgent · High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The homepage presents multiple competing primary CTAs without a clear primary action, diluting user focus and potentiall</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C0392B"/>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Rotating hero without focus</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Urgent · High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The homepage's hero area is a rotating carousel of unrelated content with no single clear message, diluting the visitor'</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Unclear pricing signals</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High · High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The homepage displays various prices without context, potentially confusing users about what is being sold and creating </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No pricing page link</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The navigation lacks any link to a pricing page, making it difficult for users to find pricing information for Yahoo's p</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Choice overload in nav</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The homepage navigation presents a high number of links and multiple skip links, potentially overwhelming users and dilu</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1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No H1, no value prop</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"H1s: [] and h2s are generic content sections like 'Trending', 'Weekend Reads', 'Explore More', 'For You'."</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lacks an H1 and any clear value proposition, leaving visitors without a reason to engage or convert.</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High  ·  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2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Multiple competing CTAs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"CTAs on homepage: 'Sign in', 'See more stories on Yahoo 100', 'See forecast'"</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presents multiple competing primary CTAs (Sign in, See more stories, See forecast) without a clear primary action, diluting user focus and potentially reducing engagement with any single path.</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High  ·  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3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Rotating hero without focus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"Body_sample shows multiple 'Featured' items: weather, horoscope, events, sports scores, and 'Yahoo Scout' chat prompt, all competing for attention."</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homepage's hero area is a rotating carousel of unrelated content (weather, horoscope, events, sports scores) with no single clear message, diluting the visitor's attention and intent.</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High  ·  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Unclear pricing signals</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"Prices on homepage: $4, $149, $75, $1, $66, $28,000"</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displays various prices ($4, $149, $75, $1, $66, $28,000) without context, which may confuse users about what is being sold and create hidden cost perceptions.</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High  ·  5+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No pricing page link</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"The nav_items on the homepage include 'News', 'Finance', 'Sports', 'Mail', 'Sign in', 'Trending', but no 'Pricing' or 'Premium' link is present. The crawl quality for '/pricing' is 'clean', but the pa"</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navigation lacks any link to a pricing page, making it difficult for users to find pricing information for Yahoo's paid services, if any exist.</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No H1, no value prop</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Multiple competing CTAs</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Rotating hero without focus</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No pricing page link</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Choice overload in nav</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Mega-menu depth and clutter</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Missing trust signals above the fold</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Multiple H1s dilute page focus</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No author credibility display</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Unclear pricing signals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