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yahoo.com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B (80/100)  ·  10 findings  ·  1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homepage's lack of a clear value proposition and dominant CTA, combined with a consent wall that blocks content, is bleeding traffic and conversion. The most valuable mechanism is guiding first-time visitors to a single, clear action (sign in or explore top stories), but the current design presents multiple competing CTAs and no H1, while the consent wall adds friction before any content is seen.</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2.1–10.0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Consent wall blocks content</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The homepage is gated behind a privacy consent wall that must be dismissed before any content is visible, creating an im</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Multiple competing CTAs</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High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The homepage presents several competing primary CTAs (Sign in, See more stories, See forecast) without a single clear ac</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No hero message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The homepage lacks an H1 and a clear value proposition, so visitors arriving with a specific intent (e.g., news, sports,</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Path bypass via nav links</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The navigation provides direct links to external Yahoo properties (Finance, Sports, Mail) that bypass the homepage funne</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Rotating hero headlines</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Low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The article page displays multiple H1s, creating a rotating hero effect that confuses the primary topic and dilutes the </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Missing H1 heading</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Low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The homepage lacks an H1 heading, which is a missed opportunity for SEO and user orientation, as the page's main purpose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Consent wall blocks content</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"SEO title is 'Ihre Datenschutzeinstellungen' (German for 'Your Privacy Settings'), indicating a consent interstitial; body sample shows no main content until after the consent wall is dismissed."</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is gated behind a privacy consent wall that must be dismissed before any content is visible, creating an immediate barrier to engagement.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Multiple competing CTAs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"CTAs on '/' include 'Sign in', 'See more stories on Yahoo 100', and 'See forecast'."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presents several competing primary CTAs (Sign in, See more stories, See forecast) without a single clear action, diluting user focus and reducing conversion likelihood.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High  ·  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No hero message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"H1s: [] and h2s include generic section labels like 'Trending', 'Explore More', 'For You' with no overarching headline or subheadline; CTAs are 'Sign in', 'See more stories on Yahoo 100', 'See forecas"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lacks an H1 and a clear value proposition, so visitors arriving with a specific intent (e.g., news, sports, finance) are not immediately oriented or guided to the relevant content.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Path bypass via nav links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"Nav items on '/' include 'Finance', 'Sports', 'Mail' linking to external domains."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navigation provides direct links to external Yahoo properties (Finance, Sports, Mail) that bypass the homepage funnel, allowing users to leave the primary conversion path without engaging with the main content.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Rotating hero headlines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"H1s: ['J.J. McCarthy to miss Broncos game, reportedly ‘not comfortable’ after injury', 'Raiders still not ready to name starting quarterback after final preseason game', 'NFL Preseason Blitz: Falcons "</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article page displays multiple H1s, creating a rotating hero effect that confuses the primary topic and dilutes the article's focus, undermining the visitor's expectation of a single clear story.</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Low  ·  0.5-2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Consent wall blocks content</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Rotating hero headlines</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Missing H1 heading</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Misleading price signals</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No hero message</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Path bypass via nav links</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No trust signals</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Overloaded sports nav menu</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Weak page metadata</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Multiple competing CTAs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