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hostinger.com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B (84/100)  ·  10 findings  ·  5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the funnel from homepage hero to plan selection, but it is bleeding value because the hero presents multiple competing CTAs that fragment attention, and pricing sections hide the total upfront cost and renewal rates, creating ambiguity and risk at the point of decision.</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1.8–8.2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008061"/>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Missing security headers</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Medium · Medium · PXL 6/10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6 of 6 standard security headers are absent, weakening protection against XSS, clickjacking and downgrade attacks.</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Lab LCP 14.2s mobile</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Mobile lab LCP is 14.2s, far above the 2.5s good threshold, causing most visitors to bounce before content appears.</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Competing CTAs on homepage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Hero presents multiple unrelated CTAs, fragmenting attention and obscuring the primary action.</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Lab TBT 1800ms mobile</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Mobile lab TBT is 1800ms, freezing the main thread and making the page unresponsive during load.</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Lab LCP 23.4s on /website-builder</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Mobile lab LCP on /website-builder is 23.4s, even worse than homepage, causing extreme bounce risk.</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Customer reviews absent from decision pages</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Medium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No customer testimonials, review counts, or star ratings are visible on key decision pages despite a 4.7 Trustpilot rati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1 — Medium</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Missing security headers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live origin: missing HSTS, CSP, X-Content-Type-Options, X-Frame-Options, Referrer-Policy, Permissions-Policy."</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6 of 6 standard security headers are absent, which weakens protection against XSS, clickjacking and downgrade attacks.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0.1–0.4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14.2s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14.2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Competing CTAs on homepage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"12 distinct calls to action compete on the same page: “Create a website”, “Explore agentic AI”, “Get connector”, “Contact How to reach us.”, “Get started”, “Explore all offers”, “Create with AI”, “Exp"</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Multiple unrelated primary CTAs fragment the user's attention and obscure the dominant next step.</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1800ms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1,800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23.4s on /website-builder</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23.4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/website-builder: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Lab LCP 14.2s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Trustpilot widget mislabeled as title</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Missing security headers</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Competing CTAs on homepage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Lab TBT 1800ms mobile</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Lab LCP 23.4s on /website-builder</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Customer reviews absent from decision pages</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Weak page metadata</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Pricing ambiguity at selection</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No visible guarantee or refund signal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