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yahoo.com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C (72/100)  ·  10 findings  ·  10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single most valuable conversion mechanism on this site is page load speed, as evidenced by lab Largest Contentful Paint values of 5.3–6.1 seconds on mobile across multiple key pages, which is more than double the recommended 2.5-second threshold. This slow load time is bleeding value by causing visitors to bounce before they can engage with content or convert.</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12,031,800–54,462,546 orders per year (measured traffic)</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008061"/>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Slow LCP on homepage</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High · Medium · PXL 6/10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Lab LCP of 5.9s on mobile homepage exceeds the 2.5s threshold, causing high bounce rates.</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C0392B"/>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Slow LCP on mobile</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Lab LCP of 6.1s on mobile homepage exceeds the 2.5s threshold, causing high bounce rates.</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C0392B"/>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Lab Largest Contentful Paint of 6.1 s on mobile</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Measured in a lab load: the page's main content takes this long to appear on a mid-range phone; most visitors have bounc</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Slow LCP on article</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Lab LCP of 5.3s on mobile article page exceeds the 2.5s threshold, causing high bounce rates.</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Slow LCP on news</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Lab LCP of 5.3s on mobile news page exceeds the 2.5s threshold, causing high bounce rates.</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Slow LCP on TV</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Lab LCP of 5.5s on mobile TV article page exceeds the 2.5s threshold, causing high bounce rates.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1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Slow LCP on homepage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5.9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1,265,879–6,329,394 orders/yr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2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Slow LCP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6.1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2,531,758–10,127,030 orders/yr if it wins  ·  effort Medium  ·  2-5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3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Largest Contentful Paint of 6.1 s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6.1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2,531,758–10,127,030 orders/yr if it wins  ·  effort Medium  ·  2-5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Slow LCP on article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5.3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/lifestyle/chatgpt-210000183.html: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2,976–14,880 orders/yr if it wins  ·  effort Medium  ·  2-5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Slow LCP on news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5.3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on /news/us-pornhub-ban-really-153752984.html: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2,976–14,880 orders/yr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Slow LCP on mobile</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Lab Largest Contentful Paint of 6.1 s on mob</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Slow LCP on homepage</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Slow LCP on article</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Slow LCP on news</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Slow LCP on TV</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Weak page metadata</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Missing trust signals above the fold</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Lab Largest Contentful Paint of 5.9 s on mob</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Missing trust signals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