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camphollow.com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B (85/100)  ·  10 findings  ·  3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the product discovery and purchase funnel, but it is bleeding value through a homepage that fails to state what is sold, a persistent restock banner that competes with primary CTAs, and an empty cart page that dead-ends visitors. The homepage headline 'Make Their Birthday A Keepsake' does not name the product category, and the banner 'click here for the restock' sends visitors away from the funnel, while the empty cart page offers no next step.</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2.0–9.4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Lab LCP 4.8s on mobile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Largest Contentful Paint is 4.8s on mobile, far above the 2.5s good threshold, causing most visitors to bounce before co</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008061"/>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Restock banner misdirects</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A persistent restock banner competes with primary CTAs and sends visitors away from the funnel.</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Homepage lacks product clarity</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Low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The homepage headline and copy do not clearly state what is sold, leaving visitors to infer the product category.</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Lab TBT 1720ms mobile</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Total Blocking Time is 1720ms on mobile, far above the 200ms good threshold, causing unresponsive taps and scrolls.</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Heavy third-party script load</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The homepage loads 160 scripts, which is the usual root cause of slow interaction readiness on mobile.</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Multiple competing CTAs on homepage</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Medium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The homepage presents many equally weighted CTAs, diluting the primary conversion path.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LCP 4.8s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4.8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2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Restock banner misdirects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"Welcome to our new site, click here for the restock."</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A persistent restock banner competes with primary shopping CTAs and sends visitors away from the funnel.</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Homepage lacks product clarity</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"The page's main headline reads “Make Their Birthday A Keepsake”."</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headline and copy do not clearly state what is sold, leaving visitors to infer the product category.</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Low  ·  0.5-2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TBT 1720ms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1,720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Heavy third-party script load</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"Measured on the live homepage: 78 inline and 82 external &lt;script&gt; tags, 2239 KB of HTML."</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loads 160 scripts, which is the usual root cause of slow interaction readiness on mobile.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Lab LCP 4.8s on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Homepage lacks product clarity</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Restock banner misdirects</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Lab TBT 1720ms mobile</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Heavy third-party script load</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Multiple competing CTAs on homepage</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Empty cart dead end</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No shipping or fee disclosure</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Product page CTAs ambiguous</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Price formatting ambiguity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